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A7945-46CE-4F92-A3E4-403C1FE9EEB4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C5F66-84BD-4C48-86F2-090C4856B6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9545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C5F66-84BD-4C48-86F2-090C4856B6B8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924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02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7510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120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62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489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7090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653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739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2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516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088C0E2-237D-4D71-9DA3-433AC8FFBA82}" type="datetimeFigureOut">
              <a:rPr lang="uk-UA" smtClean="0"/>
              <a:t>29.07.2020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1FE5AB-CA00-4705-BC6E-4A34509CB5BF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84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23610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ХЕРСОНСЬКИЙ ДЕРЖАВНИЙ УНІВЕРСИТЕТ</a:t>
            </a:r>
            <a:br>
              <a:rPr lang="uk-UA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біології, географії і екології</a:t>
            </a:r>
            <a:br>
              <a:rPr lang="uk-UA" sz="40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географії та екології</a:t>
            </a:r>
            <a:endParaRPr lang="uk-UA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97280" y="3596639"/>
            <a:ext cx="10058400" cy="11430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Педагогіка та психологія вищої школи</a:t>
            </a:r>
            <a:endParaRPr lang="uk-UA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27262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238" y="31750"/>
            <a:ext cx="2163762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067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298" y="1408822"/>
            <a:ext cx="10058400" cy="1195833"/>
          </a:xfrm>
        </p:spPr>
        <p:txBody>
          <a:bodyPr>
            <a:noAutofit/>
          </a:bodyPr>
          <a:lstStyle/>
          <a:p>
            <a:pPr algn="just"/>
            <a:r>
              <a:rPr lang="uk-UA" sz="32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</a:t>
            </a:r>
            <a:r>
              <a:rPr lang="uk-UA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навчальної дисципліни є педагогічні закономірності й засоби організації та здійснення освітнього процесу (самоосвіти, навчання, виховання, самовиховання), </a:t>
            </a:r>
            <a:r>
              <a:rPr lang="uk-UA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(саморозвитку</a:t>
            </a:r>
            <a: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і професійної підготовки студентів до певного виду діяльності й суспільного життя.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5236" y="2363701"/>
            <a:ext cx="4946073" cy="3857937"/>
          </a:xfrm>
        </p:spPr>
      </p:pic>
    </p:spTree>
    <p:extLst>
      <p:ext uri="{BB962C8B-B14F-4D97-AF65-F5344CB8AC3E}">
        <p14:creationId xmlns:p14="http://schemas.microsoft.com/office/powerpoint/2010/main" val="1852480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82" y="762000"/>
            <a:ext cx="12095018" cy="1450757"/>
          </a:xfrm>
        </p:spPr>
        <p:txBody>
          <a:bodyPr>
            <a:noAutofit/>
          </a:bodyPr>
          <a:lstStyle/>
          <a:p>
            <a:pPr algn="just"/>
            <a:r>
              <a:rPr lang="uk-UA" sz="32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викладання навчальної дисципліни </a:t>
            </a:r>
            <a:r>
              <a:rPr lang="uk-UA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 сучасного стану та перспектив розвитку вищої освіти, закономірностей сучасного педагогічного процесу у вищій школі аби підготувати магістрантів до майбутньої науково-педагогічної діяльності у вищих навчальних закладах.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798" y="2212757"/>
            <a:ext cx="2934566" cy="407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501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097" y="4876799"/>
            <a:ext cx="10058400" cy="1842655"/>
          </a:xfrm>
        </p:spPr>
        <p:txBody>
          <a:bodyPr>
            <a:noAutofit/>
          </a:bodyPr>
          <a:lstStyle/>
          <a:p>
            <a:r>
              <a:rPr lang="uk-UA" sz="32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завдання дисципліни:</a:t>
            </a:r>
            <a:r>
              <a:rPr lang="uk-UA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 розкрити основні теоретичні засади філософії педагогіки вищої школи, дидактики та теорії виховання;</a:t>
            </a:r>
            <a:b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 дати загальну характеристику сучасного освітнього простору вищої школи, залучити студентів до аналізу його проблем та прогнозування перспектив розвитку; </a:t>
            </a:r>
            <a:b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сформувати у студентів уміння розв'язувати практичні завдання навчально-виховного процесу у вищій школі;</a:t>
            </a:r>
            <a:b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 удосконалити навички самостійної навчальної роботи, в тому числі уміння опрацьовувати наукові літературні джерела; </a:t>
            </a:r>
            <a:b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сприяти опануванню майбутніми фахівцями методики підготовки та проведення різних форм організації занять у </a:t>
            </a:r>
            <a:r>
              <a:rPr lang="uk-UA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</a:t>
            </a:r>
            <a:r>
              <a:rPr lang="uk-UA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412653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6444" y="175768"/>
            <a:ext cx="10058400" cy="419978"/>
          </a:xfrm>
        </p:spPr>
        <p:txBody>
          <a:bodyPr>
            <a:noAutofit/>
          </a:bodyPr>
          <a:lstStyle/>
          <a:p>
            <a:pPr algn="ctr"/>
            <a:r>
              <a:rPr lang="uk-UA" sz="36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навчальної дисципліни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56" y="595746"/>
            <a:ext cx="11260975" cy="4023360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і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педагогіки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endParaRPr lang="ru-RU" sz="2800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науково-педагогічного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вищій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endParaRPr lang="ru-RU" sz="2800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i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endParaRPr lang="ru-RU" sz="2800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закладом вищої </a:t>
            </a:r>
            <a:r>
              <a:rPr lang="uk-UA" sz="28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</a:p>
          <a:p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вищій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endParaRPr lang="ru-RU" sz="2800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вищій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endParaRPr lang="ru-RU" sz="2800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ru-RU" sz="2800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endParaRPr lang="ru-RU" sz="2800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Педагогічна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майстерність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виховної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вищій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009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4152" y="2289079"/>
            <a:ext cx="10058400" cy="4023360"/>
          </a:xfrm>
        </p:spPr>
        <p:txBody>
          <a:bodyPr/>
          <a:lstStyle/>
          <a:p>
            <a:pPr algn="ctr"/>
            <a:r>
              <a:rPr lang="uk-UA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Дякуємо Вам за інтерес до курсу </a:t>
            </a:r>
            <a:endParaRPr lang="uk-UA" altLang="ru-RU" sz="3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«Педагогіка та психологія вищої школи»!</a:t>
            </a:r>
            <a:endParaRPr lang="ru-RU" alt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6846286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160</Words>
  <Application>Microsoft Office PowerPoint</Application>
  <PresentationFormat>Широкоэкранный</PresentationFormat>
  <Paragraphs>19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Times New Roman</vt:lpstr>
      <vt:lpstr>Ретро</vt:lpstr>
      <vt:lpstr>ХЕРСОНСЬКИЙ ДЕРЖАВНИЙ УНІВЕРСИТЕТ Факультет біології, географії і екології Кафедра географії та екології</vt:lpstr>
      <vt:lpstr>Предметом вивчення навчальної дисципліни є педагогічні закономірності й засоби організації та здійснення освітнього процесу (самоосвіти, навчання, виховання, самовиховання), розвитку (саморозвитку) і професійної підготовки студентів до певного виду діяльності й суспільного життя.</vt:lpstr>
      <vt:lpstr>Метою викладання навчальної дисципліни є усвідомлення сучасного стану та перспектив розвитку вищої освіти, закономірностей сучасного педагогічного процесу у вищій школі аби підготувати магістрантів до майбутньої науково-педагогічної діяльності у вищих навчальних закладах.</vt:lpstr>
      <vt:lpstr>Основні завдання дисципліни:   розкрити основні теоретичні засади філософії педагогіки вищої школи, дидактики та теорії виховання;   дати загальну характеристику сучасного освітнього простору вищої школи, залучити студентів до аналізу його проблем та прогнозування перспектив розвитку;   сформувати у студентів уміння розв'язувати практичні завдання навчально-виховного процесу у вищій школі;   удосконалити навички самостійної навчальної роботи, в тому числі уміння опрацьовувати наукові літературні джерела;   сприяти опануванню майбутніми фахівцями методики підготовки та проведення різних форм організації занять у ЗВО. </vt:lpstr>
      <vt:lpstr>Програма навчальної дисципліни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 Факультет біології, географії і екології Кафедра географії та екології</dc:title>
  <dc:creator>ира</dc:creator>
  <cp:lastModifiedBy>ира</cp:lastModifiedBy>
  <cp:revision>5</cp:revision>
  <dcterms:created xsi:type="dcterms:W3CDTF">2020-07-29T15:19:46Z</dcterms:created>
  <dcterms:modified xsi:type="dcterms:W3CDTF">2020-07-29T15:50:40Z</dcterms:modified>
</cp:coreProperties>
</file>